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5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7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4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1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3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701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</a:t>
            </a:r>
            <a:r>
              <a:rPr lang="en-US" sz="3600" smtClean="0">
                <a:solidFill>
                  <a:srgbClr val="00B050"/>
                </a:solidFill>
              </a:rPr>
              <a:t>el 10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junio</a:t>
            </a:r>
            <a:r>
              <a:rPr lang="en-US" sz="3600" dirty="0" smtClean="0">
                <a:solidFill>
                  <a:srgbClr val="00B050"/>
                </a:solidFill>
              </a:rPr>
              <a:t> del 2016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77: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les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/>
            <a:r>
              <a:rPr lang="es-ES_tradnl" altLang="en-US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¿Comes mucho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¿Tienes mucho apetito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¿Tomas muchos líquidos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¿Guardas cama cuando estas enfermo(a)?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dirty="0" smtClean="0"/>
              <a:t>Copia y completa con LE o LES: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examina y _____ examina a mi hermano también.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da una receta pero no _____ da una receta a mi hermano.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no ______ da la diagnosis a la joven. _____ da la diagnosis a sus padres.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tiene que guardar cama. Él habla con sus amigos. ______ habla por teléfono.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pobre José no esta contento. No quiere guardar cama. Sus padres _____ compran un regalito.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_______ da las gracias a sus padres. Esta contento con su regalo.</a:t>
            </a:r>
          </a:p>
        </p:txBody>
      </p:sp>
    </p:spTree>
    <p:extLst>
      <p:ext uri="{BB962C8B-B14F-4D97-AF65-F5344CB8AC3E}">
        <p14:creationId xmlns:p14="http://schemas.microsoft.com/office/powerpoint/2010/main" val="38250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</a:t>
            </a:r>
            <a:r>
              <a:rPr lang="en-US" smtClean="0"/>
              <a:t>211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Lee UN ALUMNO DE COLOMBIA p. 212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A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C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D</a:t>
            </a:r>
            <a:r>
              <a:rPr lang="en-US" dirty="0" smtClean="0"/>
              <a:t> p. 213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438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200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701 La fecha es el 10 de junio del 2016</vt:lpstr>
      <vt:lpstr>Practica</vt:lpstr>
      <vt:lpstr>Ejercicio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26 de marzo del 2015</dc:title>
  <dc:creator>Helen Zumaeta</dc:creator>
  <cp:lastModifiedBy>Helen Zumaeta</cp:lastModifiedBy>
  <cp:revision>16</cp:revision>
  <dcterms:created xsi:type="dcterms:W3CDTF">2015-03-25T21:15:53Z</dcterms:created>
  <dcterms:modified xsi:type="dcterms:W3CDTF">2016-06-10T17:17:20Z</dcterms:modified>
</cp:coreProperties>
</file>